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Open Sans"/>
      <p:regular r:id="rId17"/>
    </p:embeddedFont>
    <p:embeddedFont>
      <p:font typeface="Open Sans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◎ MIRAÚ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45781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Marketing para Negócios e Gestão de Redes Sociais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22640"/>
            <a:ext cx="842486" cy="426244"/>
          </a:xfrm>
          <a:prstGeom prst="roundRect">
            <a:avLst>
              <a:gd name="adj" fmla="val 17880"/>
            </a:avLst>
          </a:prstGeom>
          <a:solidFill>
            <a:srgbClr val="E7E7E4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190625"/>
            <a:ext cx="57030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SOBRE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63961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FLÁVIA PAREDES</a:t>
            </a:r>
            <a:endParaRPr lang="en-US" sz="4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43701"/>
            <a:ext cx="4885015" cy="39079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39828" y="2915364"/>
            <a:ext cx="437507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Marketing para Negócios e </a:t>
            </a:r>
            <a:endParaRPr lang="en-US" sz="22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Gestão de Redes Sociais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39828" y="3850838"/>
            <a:ext cx="760428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Graduada em Administração de Empresas | Certificada em Marketing Digital para Negócios Inteligentes | Customer Success | Coach em Liderança | Social Media | Gestão Financeira | Metodologias Ágeis | Empreendedorismo | Google Ads | Google Business Profile e Ferramentas SEO | Curso Livre de Neuromarketing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586942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Belém - PA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| (91) 98469-4564 | @flaviaparedsmkt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68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QUEM DEFINE O CONTEÚDO?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526274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CLUBE, O ALGORITMO OU O ASSOCIADO?</a:t>
            </a:r>
            <a:endParaRPr lang="en-US" sz="6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031444"/>
            <a:ext cx="2258497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1E1E1A"/>
            </a:solidFill>
            <a:prstDash val="solid"/>
          </a:ln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498" y="2161461"/>
            <a:ext cx="181451" cy="1814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09675" y="2107049"/>
            <a:ext cx="169890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E1E1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 QUE IMPORTA?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93790" y="2563654"/>
            <a:ext cx="56824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CONTEXTO ATUAL</a:t>
            </a:r>
            <a:endParaRPr lang="en-US" sz="4450" dirty="0"/>
          </a:p>
        </p:txBody>
      </p:sp>
      <p:sp>
        <p:nvSpPr>
          <p:cNvPr id="7" name="Shape 3"/>
          <p:cNvSpPr/>
          <p:nvPr/>
        </p:nvSpPr>
        <p:spPr>
          <a:xfrm>
            <a:off x="793790" y="3612594"/>
            <a:ext cx="2367558" cy="2585442"/>
          </a:xfrm>
          <a:prstGeom prst="roundRect">
            <a:avLst>
              <a:gd name="adj" fmla="val 4024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1020604" y="3839408"/>
            <a:ext cx="191393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Presença Digital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020604" y="4882515"/>
            <a:ext cx="19139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Clubes cada vez mais ativos nas redes sociais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3388162" y="3612594"/>
            <a:ext cx="2367558" cy="2585442"/>
          </a:xfrm>
          <a:prstGeom prst="roundRect">
            <a:avLst>
              <a:gd name="adj" fmla="val 4024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3614976" y="3839408"/>
            <a:ext cx="191393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Comunicação Estratégica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3614976" y="4882515"/>
            <a:ext cx="19139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 media virou peça-chave da comunicação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5982533" y="3612594"/>
            <a:ext cx="2367558" cy="2585442"/>
          </a:xfrm>
          <a:prstGeom prst="roundRect">
            <a:avLst>
              <a:gd name="adj" fmla="val 4024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6209348" y="3839408"/>
            <a:ext cx="19139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Desafio Real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6209348" y="4429006"/>
            <a:ext cx="19139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Confusão sobre quem define o conteúdo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47505"/>
            <a:ext cx="567059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Ambiente </a:t>
            </a:r>
            <a:endParaRPr lang="en-US" sz="4450" dirty="0"/>
          </a:p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Social Mudou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116836" y="3705225"/>
            <a:ext cx="3828217" cy="2576751"/>
          </a:xfrm>
          <a:prstGeom prst="roundRect">
            <a:avLst>
              <a:gd name="adj" fmla="val 6338"/>
            </a:avLst>
          </a:prstGeom>
          <a:solidFill>
            <a:srgbClr val="1E1E1A"/>
          </a:solidFill>
          <a:ln/>
        </p:spPr>
      </p:sp>
      <p:sp>
        <p:nvSpPr>
          <p:cNvPr id="5" name="Text 2"/>
          <p:cNvSpPr/>
          <p:nvPr/>
        </p:nvSpPr>
        <p:spPr>
          <a:xfrm>
            <a:off x="6343650" y="39320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ANTES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43650" y="4513183"/>
            <a:ext cx="3374588" cy="1088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aviso 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Comunicação unilateral 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Informar eventos e avisos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342721" y="39320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DEPOIS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342721" y="4513183"/>
            <a:ext cx="3501509" cy="1451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Diálogo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Relação e pertencimento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Conversa contínua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Engajamento real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138"/>
            <a:ext cx="90343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OS TRÊS PILARES DO CONTEÚDO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267545"/>
            <a:ext cx="2994184" cy="29941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4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CLUBE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3563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Define a estratégia: posicionamento institucional, valores e objetivos de comunicação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267545"/>
            <a:ext cx="2994184" cy="29941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54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ALGORITMO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03563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Define o jogo: entrega, formato e frequência do conteúdo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267545"/>
            <a:ext cx="2994184" cy="29941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54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ASSOCIADO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03563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Define o sentido: engajando, gera conversa e cria pertencimento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245989"/>
            <a:ext cx="1366123" cy="426244"/>
          </a:xfrm>
          <a:prstGeom prst="roundRect">
            <a:avLst>
              <a:gd name="adj" fmla="val 17880"/>
            </a:avLst>
          </a:prstGeom>
          <a:solidFill>
            <a:srgbClr val="E7E7E4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878" y="1368385"/>
            <a:ext cx="181451" cy="1814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02055" y="1313974"/>
            <a:ext cx="82176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ATENÇÃO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793790" y="176295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ONDE TUDO COSTUMA DAR ERRADO</a:t>
            </a:r>
            <a:endParaRPr lang="en-US" sz="4450" dirty="0"/>
          </a:p>
        </p:txBody>
      </p:sp>
      <p:sp>
        <p:nvSpPr>
          <p:cNvPr id="7" name="Shape 3"/>
          <p:cNvSpPr/>
          <p:nvPr/>
        </p:nvSpPr>
        <p:spPr>
          <a:xfrm>
            <a:off x="793790" y="3520678"/>
            <a:ext cx="2367558" cy="3462814"/>
          </a:xfrm>
          <a:prstGeom prst="roundRect">
            <a:avLst>
              <a:gd name="adj" fmla="val 6180"/>
            </a:avLst>
          </a:prstGeom>
          <a:solidFill>
            <a:srgbClr val="E8E8E3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763310" y="3520678"/>
            <a:ext cx="121920" cy="3462814"/>
          </a:xfrm>
          <a:prstGeom prst="roundRect">
            <a:avLst>
              <a:gd name="adj" fmla="val 78139"/>
            </a:avLst>
          </a:prstGeom>
          <a:solidFill>
            <a:srgbClr val="C8CAC1"/>
          </a:solidFill>
          <a:ln/>
        </p:spPr>
      </p:sp>
      <p:sp>
        <p:nvSpPr>
          <p:cNvPr id="9" name="Text 5"/>
          <p:cNvSpPr/>
          <p:nvPr/>
        </p:nvSpPr>
        <p:spPr>
          <a:xfrm>
            <a:off x="1142524" y="3777972"/>
            <a:ext cx="1761530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Clube Manda Sozinho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142524" y="5274588"/>
            <a:ext cx="17615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Resultado: conteúdo engessado e sem conexão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3388162" y="3520678"/>
            <a:ext cx="2367558" cy="3462814"/>
          </a:xfrm>
          <a:prstGeom prst="roundRect">
            <a:avLst>
              <a:gd name="adj" fmla="val 6180"/>
            </a:avLst>
          </a:prstGeom>
          <a:solidFill>
            <a:srgbClr val="E8E8E3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3357682" y="3520678"/>
            <a:ext cx="121920" cy="3462814"/>
          </a:xfrm>
          <a:prstGeom prst="roundRect">
            <a:avLst>
              <a:gd name="adj" fmla="val 78139"/>
            </a:avLst>
          </a:prstGeom>
          <a:solidFill>
            <a:srgbClr val="C8CAC1"/>
          </a:solidFill>
          <a:ln/>
        </p:spPr>
      </p:sp>
      <p:sp>
        <p:nvSpPr>
          <p:cNvPr id="13" name="Text 9"/>
          <p:cNvSpPr/>
          <p:nvPr/>
        </p:nvSpPr>
        <p:spPr>
          <a:xfrm>
            <a:off x="3736896" y="3777972"/>
            <a:ext cx="1761530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Algoritmo Manda Sozinho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3736896" y="5274588"/>
            <a:ext cx="17615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Resultado: conteúdo vazio e sem propósito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5982533" y="3520678"/>
            <a:ext cx="2367558" cy="3462814"/>
          </a:xfrm>
          <a:prstGeom prst="roundRect">
            <a:avLst>
              <a:gd name="adj" fmla="val 6180"/>
            </a:avLst>
          </a:prstGeom>
          <a:solidFill>
            <a:srgbClr val="E8E8E3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5952053" y="3520678"/>
            <a:ext cx="121920" cy="3462814"/>
          </a:xfrm>
          <a:prstGeom prst="roundRect">
            <a:avLst>
              <a:gd name="adj" fmla="val 78139"/>
            </a:avLst>
          </a:prstGeom>
          <a:solidFill>
            <a:srgbClr val="C8CAC1"/>
          </a:solidFill>
          <a:ln/>
        </p:spPr>
      </p:sp>
      <p:sp>
        <p:nvSpPr>
          <p:cNvPr id="17" name="Text 13"/>
          <p:cNvSpPr/>
          <p:nvPr/>
        </p:nvSpPr>
        <p:spPr>
          <a:xfrm>
            <a:off x="6331268" y="3777972"/>
            <a:ext cx="1761530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Associado Ignorado</a:t>
            </a:r>
            <a:endParaRPr lang="en-US" sz="2200" dirty="0"/>
          </a:p>
        </p:txBody>
      </p:sp>
      <p:sp>
        <p:nvSpPr>
          <p:cNvPr id="18" name="Text 14"/>
          <p:cNvSpPr/>
          <p:nvPr/>
        </p:nvSpPr>
        <p:spPr>
          <a:xfrm>
            <a:off x="6331268" y="4821079"/>
            <a:ext cx="17615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Resultado: perfil sem vida e sem engajamento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227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FLUXO CORRETO 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671643"/>
            <a:ext cx="7556421" cy="331708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62032" y="5198309"/>
            <a:ext cx="1324577" cy="204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CONTEÚDO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7562032" y="5461222"/>
            <a:ext cx="1324577" cy="16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Nascido do associado</a:t>
            </a:r>
            <a:endParaRPr lang="en-US" sz="1050" dirty="0"/>
          </a:p>
        </p:txBody>
      </p:sp>
      <p:sp>
        <p:nvSpPr>
          <p:cNvPr id="7" name="Text 3"/>
          <p:cNvSpPr/>
          <p:nvPr/>
        </p:nvSpPr>
        <p:spPr>
          <a:xfrm>
            <a:off x="11281036" y="4983611"/>
            <a:ext cx="1324578" cy="204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OTIMIZAÇÃO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11281036" y="5246524"/>
            <a:ext cx="1324578" cy="327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Adaptado ao algoritmo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9432451" y="3019489"/>
            <a:ext cx="1324577" cy="204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ALINHAMENTO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9432451" y="3282403"/>
            <a:ext cx="1324577" cy="16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À estratégia do clube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6280190" y="624387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equilíbrio perfeito entre escuta, estratégia e execução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04493" y="605790"/>
            <a:ext cx="2043232" cy="379095"/>
          </a:xfrm>
          <a:prstGeom prst="roundRect">
            <a:avLst>
              <a:gd name="adj" fmla="val 17841"/>
            </a:avLst>
          </a:prstGeom>
          <a:noFill/>
          <a:ln w="7620">
            <a:solidFill>
              <a:srgbClr val="1E1E1A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2842" y="714851"/>
            <a:ext cx="160973" cy="1609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4301" y="673775"/>
            <a:ext cx="1545074" cy="243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50" dirty="0">
                <a:solidFill>
                  <a:srgbClr val="1E1E1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PAPEL ESTRATÉGICO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04493" y="1056323"/>
            <a:ext cx="7884319" cy="629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SOCIAL MEDIA PROFISSIONAL</a:t>
            </a:r>
            <a:endParaRPr lang="en-US" sz="39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3" y="2154079"/>
            <a:ext cx="5268754" cy="5268754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568327" y="2154079"/>
            <a:ext cx="452795" cy="452795"/>
          </a:xfrm>
          <a:prstGeom prst="roundRect">
            <a:avLst>
              <a:gd name="adj" fmla="val 18671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8199715" y="2223254"/>
            <a:ext cx="2516148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TRADUTOR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99715" y="2716292"/>
            <a:ext cx="5733812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Entre clube e associado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568327" y="3377446"/>
            <a:ext cx="452795" cy="452795"/>
          </a:xfrm>
          <a:prstGeom prst="roundRect">
            <a:avLst>
              <a:gd name="adj" fmla="val 18671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8199715" y="3446621"/>
            <a:ext cx="2516148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ESTRATEGISTA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8199715" y="3939659"/>
            <a:ext cx="5733812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apenas executor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568327" y="4600813"/>
            <a:ext cx="452795" cy="452795"/>
          </a:xfrm>
          <a:prstGeom prst="roundRect">
            <a:avLst>
              <a:gd name="adj" fmla="val 18671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8199715" y="4669988"/>
            <a:ext cx="2516148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LEITOR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8199715" y="5163026"/>
            <a:ext cx="5733812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dados e de pessoas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232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REFLEXÃO FINAL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2627352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Redes sociais não são vitrine. São espaço de relação, escuta e construção coletiva.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372201"/>
            <a:ext cx="30480" cy="1236107"/>
          </a:xfrm>
          <a:prstGeom prst="rect">
            <a:avLst/>
          </a:prstGeom>
          <a:solidFill>
            <a:srgbClr val="1E1E1A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891796"/>
            <a:ext cx="226814" cy="226814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93790" y="4218503"/>
            <a:ext cx="3664744" cy="3048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8" name="Text 4"/>
          <p:cNvSpPr/>
          <p:nvPr/>
        </p:nvSpPr>
        <p:spPr>
          <a:xfrm>
            <a:off x="793790" y="4392811"/>
            <a:ext cx="366474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ESTAMOS OUVINDO DE VERDADE OS ASSOCIADOS?</a:t>
            </a:r>
            <a:endParaRPr lang="en-US" sz="22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5348" y="3891796"/>
            <a:ext cx="226814" cy="226814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4685348" y="4218503"/>
            <a:ext cx="3664863" cy="3048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1" name="Text 6"/>
          <p:cNvSpPr/>
          <p:nvPr/>
        </p:nvSpPr>
        <p:spPr>
          <a:xfrm>
            <a:off x="4685348" y="4392811"/>
            <a:ext cx="3664863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CRIAMOS CONTEÚDO PARA ENTREGAR OU PARA CONECTAR?</a:t>
            </a:r>
            <a:endParaRPr lang="en-US" sz="22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5880973"/>
            <a:ext cx="226814" cy="226814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793790" y="6207681"/>
            <a:ext cx="7556421" cy="3048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4" name="Text 8"/>
          <p:cNvSpPr/>
          <p:nvPr/>
        </p:nvSpPr>
        <p:spPr>
          <a:xfrm>
            <a:off x="793790" y="6381988"/>
            <a:ext cx="69111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O CLUBE ESTÁ PRESENTE OU APENAS POSTANDO?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2026-01-29T19:00:41Z</dcterms:created>
  <dcterms:modified xsi:type="dcterms:W3CDTF">2026-01-29T19:00:41Z</dcterms:modified>
</cp:coreProperties>
</file>