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717835"/>
          </a:xfrm>
          <a:custGeom>
            <a:avLst/>
            <a:gdLst/>
            <a:ahLst/>
            <a:cxnLst/>
            <a:rect r="r" b="b" t="t" l="l"/>
            <a:pathLst>
              <a:path h="10717835" w="18288000">
                <a:moveTo>
                  <a:pt x="0" y="0"/>
                </a:moveTo>
                <a:lnTo>
                  <a:pt x="18288000" y="0"/>
                </a:lnTo>
                <a:lnTo>
                  <a:pt x="18288000" y="10717835"/>
                </a:lnTo>
                <a:lnTo>
                  <a:pt x="0" y="107178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88" t="0" r="-3188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9550449" cy="11119318"/>
          </a:xfrm>
          <a:custGeom>
            <a:avLst/>
            <a:gdLst/>
            <a:ahLst/>
            <a:cxnLst/>
            <a:rect r="r" b="b" t="t" l="l"/>
            <a:pathLst>
              <a:path h="11119318" w="19550449">
                <a:moveTo>
                  <a:pt x="0" y="0"/>
                </a:moveTo>
                <a:lnTo>
                  <a:pt x="19550449" y="0"/>
                </a:lnTo>
                <a:lnTo>
                  <a:pt x="19550449" y="11119318"/>
                </a:lnTo>
                <a:lnTo>
                  <a:pt x="0" y="111193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433066"/>
            <a:ext cx="19524050" cy="10974143"/>
          </a:xfrm>
          <a:custGeom>
            <a:avLst/>
            <a:gdLst/>
            <a:ahLst/>
            <a:cxnLst/>
            <a:rect r="r" b="b" t="t" l="l"/>
            <a:pathLst>
              <a:path h="10974143" w="19524050">
                <a:moveTo>
                  <a:pt x="0" y="0"/>
                </a:moveTo>
                <a:lnTo>
                  <a:pt x="19524050" y="0"/>
                </a:lnTo>
                <a:lnTo>
                  <a:pt x="19524050" y="10974144"/>
                </a:lnTo>
                <a:lnTo>
                  <a:pt x="0" y="109741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1446" y="-210326"/>
            <a:ext cx="19644384" cy="11074521"/>
          </a:xfrm>
          <a:custGeom>
            <a:avLst/>
            <a:gdLst/>
            <a:ahLst/>
            <a:cxnLst/>
            <a:rect r="r" b="b" t="t" l="l"/>
            <a:pathLst>
              <a:path h="11074521" w="19644384">
                <a:moveTo>
                  <a:pt x="0" y="0"/>
                </a:moveTo>
                <a:lnTo>
                  <a:pt x="19644383" y="0"/>
                </a:lnTo>
                <a:lnTo>
                  <a:pt x="19644383" y="11074521"/>
                </a:lnTo>
                <a:lnTo>
                  <a:pt x="0" y="110745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26281" y="-381145"/>
            <a:ext cx="20121853" cy="10668145"/>
          </a:xfrm>
          <a:custGeom>
            <a:avLst/>
            <a:gdLst/>
            <a:ahLst/>
            <a:cxnLst/>
            <a:rect r="r" b="b" t="t" l="l"/>
            <a:pathLst>
              <a:path h="10668145" w="20121853">
                <a:moveTo>
                  <a:pt x="0" y="0"/>
                </a:moveTo>
                <a:lnTo>
                  <a:pt x="20121852" y="0"/>
                </a:lnTo>
                <a:lnTo>
                  <a:pt x="20121852" y="10668145"/>
                </a:lnTo>
                <a:lnTo>
                  <a:pt x="0" y="106681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032" r="-716" b="-922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31220"/>
            <a:ext cx="19588199" cy="11053268"/>
          </a:xfrm>
          <a:custGeom>
            <a:avLst/>
            <a:gdLst/>
            <a:ahLst/>
            <a:cxnLst/>
            <a:rect r="r" b="b" t="t" l="l"/>
            <a:pathLst>
              <a:path h="11053268" w="19588199">
                <a:moveTo>
                  <a:pt x="0" y="0"/>
                </a:moveTo>
                <a:lnTo>
                  <a:pt x="19588199" y="0"/>
                </a:lnTo>
                <a:lnTo>
                  <a:pt x="19588199" y="11053268"/>
                </a:lnTo>
                <a:lnTo>
                  <a:pt x="0" y="110532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17" r="0" b="-617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651274" cy="10287000"/>
          </a:xfrm>
          <a:custGeom>
            <a:avLst/>
            <a:gdLst/>
            <a:ahLst/>
            <a:cxnLst/>
            <a:rect r="r" b="b" t="t" l="l"/>
            <a:pathLst>
              <a:path h="10287000" w="18651274">
                <a:moveTo>
                  <a:pt x="0" y="0"/>
                </a:moveTo>
                <a:lnTo>
                  <a:pt x="18651274" y="0"/>
                </a:lnTo>
                <a:lnTo>
                  <a:pt x="186512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83" t="0" r="-1583" b="-3345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36" t="0" r="-2636" b="-1998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35880" y="-158497"/>
            <a:ext cx="19837989" cy="11109274"/>
          </a:xfrm>
          <a:custGeom>
            <a:avLst/>
            <a:gdLst/>
            <a:ahLst/>
            <a:cxnLst/>
            <a:rect r="r" b="b" t="t" l="l"/>
            <a:pathLst>
              <a:path h="11109274" w="19837989">
                <a:moveTo>
                  <a:pt x="0" y="0"/>
                </a:moveTo>
                <a:lnTo>
                  <a:pt x="19837989" y="0"/>
                </a:lnTo>
                <a:lnTo>
                  <a:pt x="19837989" y="11109274"/>
                </a:lnTo>
                <a:lnTo>
                  <a:pt x="0" y="11109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20875" y="-117195"/>
            <a:ext cx="18828529" cy="10583202"/>
          </a:xfrm>
          <a:custGeom>
            <a:avLst/>
            <a:gdLst/>
            <a:ahLst/>
            <a:cxnLst/>
            <a:rect r="r" b="b" t="t" l="l"/>
            <a:pathLst>
              <a:path h="10583202" w="18828529">
                <a:moveTo>
                  <a:pt x="0" y="0"/>
                </a:moveTo>
                <a:lnTo>
                  <a:pt x="18828528" y="0"/>
                </a:lnTo>
                <a:lnTo>
                  <a:pt x="18828528" y="10583202"/>
                </a:lnTo>
                <a:lnTo>
                  <a:pt x="0" y="10583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9536009" cy="10964585"/>
          </a:xfrm>
          <a:custGeom>
            <a:avLst/>
            <a:gdLst/>
            <a:ahLst/>
            <a:cxnLst/>
            <a:rect r="r" b="b" t="t" l="l"/>
            <a:pathLst>
              <a:path h="10964585" w="19536009">
                <a:moveTo>
                  <a:pt x="0" y="0"/>
                </a:moveTo>
                <a:lnTo>
                  <a:pt x="19536009" y="0"/>
                </a:lnTo>
                <a:lnTo>
                  <a:pt x="19536009" y="10964585"/>
                </a:lnTo>
                <a:lnTo>
                  <a:pt x="0" y="109645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5571" y="0"/>
            <a:ext cx="19357552" cy="10816032"/>
          </a:xfrm>
          <a:custGeom>
            <a:avLst/>
            <a:gdLst/>
            <a:ahLst/>
            <a:cxnLst/>
            <a:rect r="r" b="b" t="t" l="l"/>
            <a:pathLst>
              <a:path h="10816032" w="19357552">
                <a:moveTo>
                  <a:pt x="0" y="0"/>
                </a:moveTo>
                <a:lnTo>
                  <a:pt x="19357553" y="0"/>
                </a:lnTo>
                <a:lnTo>
                  <a:pt x="19357553" y="10816032"/>
                </a:lnTo>
                <a:lnTo>
                  <a:pt x="0" y="108160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DAHKsaeKm30</dc:identifier>
  <dcterms:modified xsi:type="dcterms:W3CDTF">2011-08-01T06:04:30Z</dcterms:modified>
  <cp:revision>1</cp:revision>
  <dc:title>Clube em movimento</dc:title>
</cp:coreProperties>
</file>